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Fig.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 Grade Fig.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b="1" i="1" dirty="0"/>
              <a:t>Lectura/Destrezas de comprensión.</a:t>
            </a:r>
            <a:r>
              <a:rPr lang="es-MX" b="1" dirty="0"/>
              <a:t> Los estudiantes utilizan una variedad flexible de destrezas meta-cognitivas tanto en lecturas asignadas como independientes para entender el mensaje del autor. Conforme se van desarrollando como lectores autónomos y críticos, los estudiantes continúan aplicando los estándares previos con mayor profundidad en textos que tienen un nivel más alto de complejidad. Se espera que los </a:t>
            </a:r>
            <a:r>
              <a:rPr lang="es-MX" b="1" dirty="0" smtClean="0"/>
              <a:t>estudiantes 2nd.Fig.19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(A) establezcan </a:t>
            </a:r>
            <a:r>
              <a:rPr lang="es-MX" dirty="0"/>
              <a:t>propósitos en la lectura de textos seleccionados basándose en su contenido para poder mejorar la </a:t>
            </a:r>
            <a:r>
              <a:rPr lang="es-MX" dirty="0" smtClean="0"/>
              <a:t>comprensión 2nd.Fig.19A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7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(B) formulen </a:t>
            </a:r>
            <a:r>
              <a:rPr lang="es-MX" dirty="0"/>
              <a:t>preguntas literales sobre el </a:t>
            </a:r>
            <a:r>
              <a:rPr lang="es-MX" dirty="0" smtClean="0"/>
              <a:t>texto 2nd.Fig.19B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9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(C) presten </a:t>
            </a:r>
            <a:r>
              <a:rPr lang="es-MX" dirty="0"/>
              <a:t>atención a su comprensión y hagan ajustes (ej., utilizando conocimientos previos, creando imágenes sensoriales, volviendo a leer partes del texto en voz alta, formulando preguntas</a:t>
            </a:r>
            <a:r>
              <a:rPr lang="es-MX" dirty="0" smtClean="0"/>
              <a:t>) 2nd.Fig. 19C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2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(D) hagan </a:t>
            </a:r>
            <a:r>
              <a:rPr lang="es-MX" dirty="0"/>
              <a:t>inferencias sobre el texto y utilicen evidencia textual para apoyar su </a:t>
            </a:r>
            <a:r>
              <a:rPr lang="es-MX" dirty="0" smtClean="0"/>
              <a:t>comprensión </a:t>
            </a:r>
            <a:r>
              <a:rPr lang="es-MX" dirty="0" smtClean="0"/>
              <a:t>2nd.Fig.19D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1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(E) vuelvan </a:t>
            </a:r>
            <a:r>
              <a:rPr lang="es-MX" dirty="0"/>
              <a:t>a relatar o actúen los eventos principales de una historia en un orden </a:t>
            </a:r>
            <a:r>
              <a:rPr lang="es-MX" dirty="0" smtClean="0"/>
              <a:t>lógico  </a:t>
            </a:r>
            <a:r>
              <a:rPr lang="es-MX" dirty="0" smtClean="0"/>
              <a:t>2nd.Fig.19E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69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(F) hagan </a:t>
            </a:r>
            <a:r>
              <a:rPr lang="es-MX" dirty="0"/>
              <a:t>conexiones con sus propias experiencias, con las ideas en otros textos y con la comunidad en general, y discutan sobre las evidencias del </a:t>
            </a:r>
            <a:r>
              <a:rPr lang="es-MX" dirty="0" smtClean="0"/>
              <a:t>texto. 2nd.Fig.19F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0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250</Words>
  <Application>Microsoft Office PowerPoint</Application>
  <PresentationFormat>On-screen Show (4:3)</PresentationFormat>
  <Paragraphs>22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11</cp:revision>
  <dcterms:created xsi:type="dcterms:W3CDTF">2014-10-20T16:17:28Z</dcterms:created>
  <dcterms:modified xsi:type="dcterms:W3CDTF">2014-11-18T18:03:00Z</dcterms:modified>
</cp:coreProperties>
</file>